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60" r:id="rId4"/>
    <p:sldId id="263" r:id="rId5"/>
    <p:sldId id="259" r:id="rId6"/>
    <p:sldId id="261" r:id="rId7"/>
    <p:sldId id="262" r:id="rId8"/>
    <p:sldId id="264" r:id="rId9"/>
    <p:sldId id="265"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60" autoAdjust="0"/>
    <p:restoredTop sz="93475" autoAdjust="0"/>
  </p:normalViewPr>
  <p:slideViewPr>
    <p:cSldViewPr snapToGrid="0">
      <p:cViewPr varScale="1">
        <p:scale>
          <a:sx n="122" d="100"/>
          <a:sy n="122" d="100"/>
        </p:scale>
        <p:origin x="520"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6435"/>
          </a:xfrm>
          <a:prstGeom prst="rect">
            <a:avLst/>
          </a:prstGeom>
        </p:spPr>
        <p:txBody>
          <a:bodyPr vert="horz" lIns="93166" tIns="46583" rIns="93166" bIns="46583" rtlCol="0"/>
          <a:lstStyle>
            <a:lvl1pPr algn="l">
              <a:defRPr sz="1200"/>
            </a:lvl1pPr>
          </a:lstStyle>
          <a:p>
            <a:endParaRPr lang="en-US"/>
          </a:p>
        </p:txBody>
      </p:sp>
      <p:sp>
        <p:nvSpPr>
          <p:cNvPr id="3" name="Date Placeholder 2"/>
          <p:cNvSpPr>
            <a:spLocks noGrp="1"/>
          </p:cNvSpPr>
          <p:nvPr>
            <p:ph type="dt" idx="1"/>
          </p:nvPr>
        </p:nvSpPr>
        <p:spPr>
          <a:xfrm>
            <a:off x="3970939" y="0"/>
            <a:ext cx="3037840" cy="466435"/>
          </a:xfrm>
          <a:prstGeom prst="rect">
            <a:avLst/>
          </a:prstGeom>
        </p:spPr>
        <p:txBody>
          <a:bodyPr vert="horz" lIns="93166" tIns="46583" rIns="93166" bIns="46583" rtlCol="0"/>
          <a:lstStyle>
            <a:lvl1pPr algn="r">
              <a:defRPr sz="1200"/>
            </a:lvl1pPr>
          </a:lstStyle>
          <a:p>
            <a:fld id="{DE6602CB-3F55-4B8D-B6D0-E33F26C9CD48}" type="datetimeFigureOut">
              <a:rPr lang="en-US" smtClean="0"/>
              <a:t>10/11/24</a:t>
            </a:fld>
            <a:endParaRPr lang="en-US"/>
          </a:p>
        </p:txBody>
      </p:sp>
      <p:sp>
        <p:nvSpPr>
          <p:cNvPr id="4" name="Slide Image Placeholder 3"/>
          <p:cNvSpPr>
            <a:spLocks noGrp="1" noRot="1" noChangeAspect="1"/>
          </p:cNvSpPr>
          <p:nvPr>
            <p:ph type="sldImg" idx="2"/>
          </p:nvPr>
        </p:nvSpPr>
        <p:spPr>
          <a:xfrm>
            <a:off x="715963" y="1162050"/>
            <a:ext cx="5578475" cy="3138488"/>
          </a:xfrm>
          <a:prstGeom prst="rect">
            <a:avLst/>
          </a:prstGeom>
          <a:noFill/>
          <a:ln w="12700">
            <a:solidFill>
              <a:prstClr val="black"/>
            </a:solidFill>
          </a:ln>
        </p:spPr>
        <p:txBody>
          <a:bodyPr vert="horz" lIns="93166" tIns="46583" rIns="93166" bIns="46583"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66" tIns="46583" rIns="93166" bIns="4658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8"/>
            <a:ext cx="3037840" cy="466434"/>
          </a:xfrm>
          <a:prstGeom prst="rect">
            <a:avLst/>
          </a:prstGeom>
        </p:spPr>
        <p:txBody>
          <a:bodyPr vert="horz" lIns="93166" tIns="46583" rIns="93166" bIns="46583"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8"/>
            <a:ext cx="3037840" cy="466434"/>
          </a:xfrm>
          <a:prstGeom prst="rect">
            <a:avLst/>
          </a:prstGeom>
        </p:spPr>
        <p:txBody>
          <a:bodyPr vert="horz" lIns="93166" tIns="46583" rIns="93166" bIns="46583" rtlCol="0" anchor="b"/>
          <a:lstStyle>
            <a:lvl1pPr algn="r">
              <a:defRPr sz="1200"/>
            </a:lvl1pPr>
          </a:lstStyle>
          <a:p>
            <a:fld id="{CB26040E-2F69-403E-AFE9-24D6438AE088}" type="slidenum">
              <a:rPr lang="en-US" smtClean="0"/>
              <a:t>‹#›</a:t>
            </a:fld>
            <a:endParaRPr lang="en-US"/>
          </a:p>
        </p:txBody>
      </p:sp>
    </p:spTree>
    <p:extLst>
      <p:ext uri="{BB962C8B-B14F-4D97-AF65-F5344CB8AC3E}">
        <p14:creationId xmlns:p14="http://schemas.microsoft.com/office/powerpoint/2010/main" val="2836499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26040E-2F69-403E-AFE9-24D6438AE088}" type="slidenum">
              <a:rPr lang="en-US" smtClean="0"/>
              <a:t>1</a:t>
            </a:fld>
            <a:endParaRPr lang="en-US"/>
          </a:p>
        </p:txBody>
      </p:sp>
    </p:spTree>
    <p:extLst>
      <p:ext uri="{BB962C8B-B14F-4D97-AF65-F5344CB8AC3E}">
        <p14:creationId xmlns:p14="http://schemas.microsoft.com/office/powerpoint/2010/main" val="3780087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26040E-2F69-403E-AFE9-24D6438AE088}" type="slidenum">
              <a:rPr lang="en-US" smtClean="0"/>
              <a:t>2</a:t>
            </a:fld>
            <a:endParaRPr lang="en-US"/>
          </a:p>
        </p:txBody>
      </p:sp>
    </p:spTree>
    <p:extLst>
      <p:ext uri="{BB962C8B-B14F-4D97-AF65-F5344CB8AC3E}">
        <p14:creationId xmlns:p14="http://schemas.microsoft.com/office/powerpoint/2010/main" val="758452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B26040E-2F69-403E-AFE9-24D6438AE088}" type="slidenum">
              <a:rPr lang="en-US" smtClean="0"/>
              <a:t>4</a:t>
            </a:fld>
            <a:endParaRPr lang="en-US"/>
          </a:p>
        </p:txBody>
      </p:sp>
    </p:spTree>
    <p:extLst>
      <p:ext uri="{BB962C8B-B14F-4D97-AF65-F5344CB8AC3E}">
        <p14:creationId xmlns:p14="http://schemas.microsoft.com/office/powerpoint/2010/main" val="1579429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A7DDE-326E-25FD-CDB1-1C795ABF987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4E2D883-BFA6-8D90-54A2-325593C5FA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9B050D5-72EF-8B92-89FE-7A51A63F2E8F}"/>
              </a:ext>
            </a:extLst>
          </p:cNvPr>
          <p:cNvSpPr>
            <a:spLocks noGrp="1"/>
          </p:cNvSpPr>
          <p:nvPr>
            <p:ph type="dt" sz="half" idx="10"/>
          </p:nvPr>
        </p:nvSpPr>
        <p:spPr/>
        <p:txBody>
          <a:bodyPr/>
          <a:lstStyle/>
          <a:p>
            <a:fld id="{31BD8BA5-B163-44E3-8112-A29463243BB4}" type="datetime1">
              <a:rPr lang="en-US" smtClean="0"/>
              <a:t>10/11/24</a:t>
            </a:fld>
            <a:endParaRPr lang="en-US"/>
          </a:p>
        </p:txBody>
      </p:sp>
      <p:sp>
        <p:nvSpPr>
          <p:cNvPr id="5" name="Footer Placeholder 4">
            <a:extLst>
              <a:ext uri="{FF2B5EF4-FFF2-40B4-BE49-F238E27FC236}">
                <a16:creationId xmlns:a16="http://schemas.microsoft.com/office/drawing/2014/main" id="{9E2926D0-D829-E703-C485-C3E645AADA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A3D976-8AAA-2F60-03BD-B31DF56D16CB}"/>
              </a:ext>
            </a:extLst>
          </p:cNvPr>
          <p:cNvSpPr>
            <a:spLocks noGrp="1"/>
          </p:cNvSpPr>
          <p:nvPr>
            <p:ph type="sldNum" sz="quarter" idx="12"/>
          </p:nvPr>
        </p:nvSpPr>
        <p:spPr/>
        <p:txBody>
          <a:bodyPr/>
          <a:lstStyle/>
          <a:p>
            <a:fld id="{6DBFE7C8-A710-45F1-9339-9116BE9822BE}" type="slidenum">
              <a:rPr lang="en-US" smtClean="0"/>
              <a:t>‹#›</a:t>
            </a:fld>
            <a:endParaRPr lang="en-US"/>
          </a:p>
        </p:txBody>
      </p:sp>
    </p:spTree>
    <p:extLst>
      <p:ext uri="{BB962C8B-B14F-4D97-AF65-F5344CB8AC3E}">
        <p14:creationId xmlns:p14="http://schemas.microsoft.com/office/powerpoint/2010/main" val="3553091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4F013-C4B3-A605-7AD7-E0CD8FE2A6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5B3A90D-F705-AB52-4B3B-089BE2694EB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CC7547-A556-65E2-7457-ABAA235D47BA}"/>
              </a:ext>
            </a:extLst>
          </p:cNvPr>
          <p:cNvSpPr>
            <a:spLocks noGrp="1"/>
          </p:cNvSpPr>
          <p:nvPr>
            <p:ph type="dt" sz="half" idx="10"/>
          </p:nvPr>
        </p:nvSpPr>
        <p:spPr/>
        <p:txBody>
          <a:bodyPr/>
          <a:lstStyle/>
          <a:p>
            <a:fld id="{A4F8EE8D-DA1F-410B-8272-796D9B6AF099}" type="datetime1">
              <a:rPr lang="en-US" smtClean="0"/>
              <a:t>10/11/24</a:t>
            </a:fld>
            <a:endParaRPr lang="en-US"/>
          </a:p>
        </p:txBody>
      </p:sp>
      <p:sp>
        <p:nvSpPr>
          <p:cNvPr id="5" name="Footer Placeholder 4">
            <a:extLst>
              <a:ext uri="{FF2B5EF4-FFF2-40B4-BE49-F238E27FC236}">
                <a16:creationId xmlns:a16="http://schemas.microsoft.com/office/drawing/2014/main" id="{6CDF09FC-BD34-08D9-3676-A1A521B79B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E09981-934E-A2D7-26B2-F6FB1602AFDA}"/>
              </a:ext>
            </a:extLst>
          </p:cNvPr>
          <p:cNvSpPr>
            <a:spLocks noGrp="1"/>
          </p:cNvSpPr>
          <p:nvPr>
            <p:ph type="sldNum" sz="quarter" idx="12"/>
          </p:nvPr>
        </p:nvSpPr>
        <p:spPr/>
        <p:txBody>
          <a:bodyPr/>
          <a:lstStyle/>
          <a:p>
            <a:fld id="{6DBFE7C8-A710-45F1-9339-9116BE9822BE}" type="slidenum">
              <a:rPr lang="en-US" smtClean="0"/>
              <a:t>‹#›</a:t>
            </a:fld>
            <a:endParaRPr lang="en-US"/>
          </a:p>
        </p:txBody>
      </p:sp>
    </p:spTree>
    <p:extLst>
      <p:ext uri="{BB962C8B-B14F-4D97-AF65-F5344CB8AC3E}">
        <p14:creationId xmlns:p14="http://schemas.microsoft.com/office/powerpoint/2010/main" val="2409623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D48C198-9329-07E9-653F-AEA53F8571A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4562EF1-CF2C-3E54-FDC0-FEE367D937D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01F1C5-18FC-BE3A-5FB9-306EE786E2EC}"/>
              </a:ext>
            </a:extLst>
          </p:cNvPr>
          <p:cNvSpPr>
            <a:spLocks noGrp="1"/>
          </p:cNvSpPr>
          <p:nvPr>
            <p:ph type="dt" sz="half" idx="10"/>
          </p:nvPr>
        </p:nvSpPr>
        <p:spPr/>
        <p:txBody>
          <a:bodyPr/>
          <a:lstStyle/>
          <a:p>
            <a:fld id="{83245EB1-3E40-475B-8465-2BCCFDDCEBD2}" type="datetime1">
              <a:rPr lang="en-US" smtClean="0"/>
              <a:t>10/11/24</a:t>
            </a:fld>
            <a:endParaRPr lang="en-US"/>
          </a:p>
        </p:txBody>
      </p:sp>
      <p:sp>
        <p:nvSpPr>
          <p:cNvPr id="5" name="Footer Placeholder 4">
            <a:extLst>
              <a:ext uri="{FF2B5EF4-FFF2-40B4-BE49-F238E27FC236}">
                <a16:creationId xmlns:a16="http://schemas.microsoft.com/office/drawing/2014/main" id="{96F6AFC7-2840-ABF0-8C7C-997306D6EA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D749E8-944E-5272-5D69-179473ACCA34}"/>
              </a:ext>
            </a:extLst>
          </p:cNvPr>
          <p:cNvSpPr>
            <a:spLocks noGrp="1"/>
          </p:cNvSpPr>
          <p:nvPr>
            <p:ph type="sldNum" sz="quarter" idx="12"/>
          </p:nvPr>
        </p:nvSpPr>
        <p:spPr/>
        <p:txBody>
          <a:bodyPr/>
          <a:lstStyle/>
          <a:p>
            <a:fld id="{6DBFE7C8-A710-45F1-9339-9116BE9822BE}" type="slidenum">
              <a:rPr lang="en-US" smtClean="0"/>
              <a:t>‹#›</a:t>
            </a:fld>
            <a:endParaRPr lang="en-US"/>
          </a:p>
        </p:txBody>
      </p:sp>
    </p:spTree>
    <p:extLst>
      <p:ext uri="{BB962C8B-B14F-4D97-AF65-F5344CB8AC3E}">
        <p14:creationId xmlns:p14="http://schemas.microsoft.com/office/powerpoint/2010/main" val="41891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61DAB-F524-E52E-A075-A894BFAF04D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47B85D-A8A3-8D23-6A21-9A987BC3DDE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4075EC-5ADA-FB28-4CA0-A1F0AF0C1CFF}"/>
              </a:ext>
            </a:extLst>
          </p:cNvPr>
          <p:cNvSpPr>
            <a:spLocks noGrp="1"/>
          </p:cNvSpPr>
          <p:nvPr>
            <p:ph type="dt" sz="half" idx="10"/>
          </p:nvPr>
        </p:nvSpPr>
        <p:spPr/>
        <p:txBody>
          <a:bodyPr/>
          <a:lstStyle/>
          <a:p>
            <a:fld id="{1F0B5242-95EF-41F6-BD3F-F927CB752849}" type="datetime1">
              <a:rPr lang="en-US" smtClean="0"/>
              <a:t>10/11/24</a:t>
            </a:fld>
            <a:endParaRPr lang="en-US"/>
          </a:p>
        </p:txBody>
      </p:sp>
      <p:sp>
        <p:nvSpPr>
          <p:cNvPr id="5" name="Footer Placeholder 4">
            <a:extLst>
              <a:ext uri="{FF2B5EF4-FFF2-40B4-BE49-F238E27FC236}">
                <a16:creationId xmlns:a16="http://schemas.microsoft.com/office/drawing/2014/main" id="{98956125-6F65-30BE-14D7-B568B31325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14B098-E680-71E0-E1C1-7A09FDE94B7B}"/>
              </a:ext>
            </a:extLst>
          </p:cNvPr>
          <p:cNvSpPr>
            <a:spLocks noGrp="1"/>
          </p:cNvSpPr>
          <p:nvPr>
            <p:ph type="sldNum" sz="quarter" idx="12"/>
          </p:nvPr>
        </p:nvSpPr>
        <p:spPr/>
        <p:txBody>
          <a:bodyPr/>
          <a:lstStyle/>
          <a:p>
            <a:fld id="{6DBFE7C8-A710-45F1-9339-9116BE9822BE}" type="slidenum">
              <a:rPr lang="en-US" smtClean="0"/>
              <a:t>‹#›</a:t>
            </a:fld>
            <a:endParaRPr lang="en-US"/>
          </a:p>
        </p:txBody>
      </p:sp>
    </p:spTree>
    <p:extLst>
      <p:ext uri="{BB962C8B-B14F-4D97-AF65-F5344CB8AC3E}">
        <p14:creationId xmlns:p14="http://schemas.microsoft.com/office/powerpoint/2010/main" val="33838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0ADE1-932E-D3D0-AC34-629D6B053F5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FC66D8E-226B-2024-0D49-16171F168B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482A46-D0E4-F875-D2E5-8BA875F757F2}"/>
              </a:ext>
            </a:extLst>
          </p:cNvPr>
          <p:cNvSpPr>
            <a:spLocks noGrp="1"/>
          </p:cNvSpPr>
          <p:nvPr>
            <p:ph type="dt" sz="half" idx="10"/>
          </p:nvPr>
        </p:nvSpPr>
        <p:spPr/>
        <p:txBody>
          <a:bodyPr/>
          <a:lstStyle/>
          <a:p>
            <a:fld id="{8ECE9FBC-DDA2-427A-A694-E7B54A408F54}" type="datetime1">
              <a:rPr lang="en-US" smtClean="0"/>
              <a:t>10/11/24</a:t>
            </a:fld>
            <a:endParaRPr lang="en-US"/>
          </a:p>
        </p:txBody>
      </p:sp>
      <p:sp>
        <p:nvSpPr>
          <p:cNvPr id="5" name="Footer Placeholder 4">
            <a:extLst>
              <a:ext uri="{FF2B5EF4-FFF2-40B4-BE49-F238E27FC236}">
                <a16:creationId xmlns:a16="http://schemas.microsoft.com/office/drawing/2014/main" id="{01B38154-E535-2942-5AC6-ECAF7F3D96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B12144-1BB7-117F-E0CE-A63D11CA8B19}"/>
              </a:ext>
            </a:extLst>
          </p:cNvPr>
          <p:cNvSpPr>
            <a:spLocks noGrp="1"/>
          </p:cNvSpPr>
          <p:nvPr>
            <p:ph type="sldNum" sz="quarter" idx="12"/>
          </p:nvPr>
        </p:nvSpPr>
        <p:spPr/>
        <p:txBody>
          <a:bodyPr/>
          <a:lstStyle/>
          <a:p>
            <a:fld id="{6DBFE7C8-A710-45F1-9339-9116BE9822BE}" type="slidenum">
              <a:rPr lang="en-US" smtClean="0"/>
              <a:t>‹#›</a:t>
            </a:fld>
            <a:endParaRPr lang="en-US"/>
          </a:p>
        </p:txBody>
      </p:sp>
    </p:spTree>
    <p:extLst>
      <p:ext uri="{BB962C8B-B14F-4D97-AF65-F5344CB8AC3E}">
        <p14:creationId xmlns:p14="http://schemas.microsoft.com/office/powerpoint/2010/main" val="3632855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FCD7C-1D4F-9AC5-DFB3-B299B8092A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40ABEDB-11E5-E849-E1F4-ADF1F73AD95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99AB82-5DF0-E464-B2DA-9CDA452D91E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A96D221-5981-C16C-4A79-C93B71F6AE15}"/>
              </a:ext>
            </a:extLst>
          </p:cNvPr>
          <p:cNvSpPr>
            <a:spLocks noGrp="1"/>
          </p:cNvSpPr>
          <p:nvPr>
            <p:ph type="dt" sz="half" idx="10"/>
          </p:nvPr>
        </p:nvSpPr>
        <p:spPr/>
        <p:txBody>
          <a:bodyPr/>
          <a:lstStyle/>
          <a:p>
            <a:fld id="{9B4744EA-ED14-4CDC-9EB8-D1990E1FFCBB}" type="datetime1">
              <a:rPr lang="en-US" smtClean="0"/>
              <a:t>10/11/24</a:t>
            </a:fld>
            <a:endParaRPr lang="en-US"/>
          </a:p>
        </p:txBody>
      </p:sp>
      <p:sp>
        <p:nvSpPr>
          <p:cNvPr id="6" name="Footer Placeholder 5">
            <a:extLst>
              <a:ext uri="{FF2B5EF4-FFF2-40B4-BE49-F238E27FC236}">
                <a16:creationId xmlns:a16="http://schemas.microsoft.com/office/drawing/2014/main" id="{6C280A86-957C-8799-EACE-D4574268EB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76B653-FB41-39BD-19A8-00A8A72F4FF3}"/>
              </a:ext>
            </a:extLst>
          </p:cNvPr>
          <p:cNvSpPr>
            <a:spLocks noGrp="1"/>
          </p:cNvSpPr>
          <p:nvPr>
            <p:ph type="sldNum" sz="quarter" idx="12"/>
          </p:nvPr>
        </p:nvSpPr>
        <p:spPr/>
        <p:txBody>
          <a:bodyPr/>
          <a:lstStyle/>
          <a:p>
            <a:fld id="{6DBFE7C8-A710-45F1-9339-9116BE9822BE}" type="slidenum">
              <a:rPr lang="en-US" smtClean="0"/>
              <a:t>‹#›</a:t>
            </a:fld>
            <a:endParaRPr lang="en-US"/>
          </a:p>
        </p:txBody>
      </p:sp>
    </p:spTree>
    <p:extLst>
      <p:ext uri="{BB962C8B-B14F-4D97-AF65-F5344CB8AC3E}">
        <p14:creationId xmlns:p14="http://schemas.microsoft.com/office/powerpoint/2010/main" val="646430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675BC-4202-4014-3540-01FC067F227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FD6F8F1-E193-78F9-273F-B32C5E0478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B17AAAA-2A8F-5911-B73E-EB5A1A1D684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3FA5638-AD53-1823-4CA3-130BCCCFD5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30D524A-06E2-4C52-B9EC-460F42A13C2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E56BB78-0EAA-DD11-ADDF-152F630CB218}"/>
              </a:ext>
            </a:extLst>
          </p:cNvPr>
          <p:cNvSpPr>
            <a:spLocks noGrp="1"/>
          </p:cNvSpPr>
          <p:nvPr>
            <p:ph type="dt" sz="half" idx="10"/>
          </p:nvPr>
        </p:nvSpPr>
        <p:spPr/>
        <p:txBody>
          <a:bodyPr/>
          <a:lstStyle/>
          <a:p>
            <a:fld id="{0BA541FC-42FF-4E15-A1CE-CD0CA8EF22A3}" type="datetime1">
              <a:rPr lang="en-US" smtClean="0"/>
              <a:t>10/11/24</a:t>
            </a:fld>
            <a:endParaRPr lang="en-US"/>
          </a:p>
        </p:txBody>
      </p:sp>
      <p:sp>
        <p:nvSpPr>
          <p:cNvPr id="8" name="Footer Placeholder 7">
            <a:extLst>
              <a:ext uri="{FF2B5EF4-FFF2-40B4-BE49-F238E27FC236}">
                <a16:creationId xmlns:a16="http://schemas.microsoft.com/office/drawing/2014/main" id="{E4C84270-7FF2-4933-1373-0CD261F45B2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D50E24F-5FD1-1535-A552-8CBCA6BBB07D}"/>
              </a:ext>
            </a:extLst>
          </p:cNvPr>
          <p:cNvSpPr>
            <a:spLocks noGrp="1"/>
          </p:cNvSpPr>
          <p:nvPr>
            <p:ph type="sldNum" sz="quarter" idx="12"/>
          </p:nvPr>
        </p:nvSpPr>
        <p:spPr/>
        <p:txBody>
          <a:bodyPr/>
          <a:lstStyle/>
          <a:p>
            <a:fld id="{6DBFE7C8-A710-45F1-9339-9116BE9822BE}" type="slidenum">
              <a:rPr lang="en-US" smtClean="0"/>
              <a:t>‹#›</a:t>
            </a:fld>
            <a:endParaRPr lang="en-US"/>
          </a:p>
        </p:txBody>
      </p:sp>
    </p:spTree>
    <p:extLst>
      <p:ext uri="{BB962C8B-B14F-4D97-AF65-F5344CB8AC3E}">
        <p14:creationId xmlns:p14="http://schemas.microsoft.com/office/powerpoint/2010/main" val="2822897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06ADF-A82C-7284-C138-098758990D9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A9CAE3-7BDE-884D-CDFB-539E9015E9C9}"/>
              </a:ext>
            </a:extLst>
          </p:cNvPr>
          <p:cNvSpPr>
            <a:spLocks noGrp="1"/>
          </p:cNvSpPr>
          <p:nvPr>
            <p:ph type="dt" sz="half" idx="10"/>
          </p:nvPr>
        </p:nvSpPr>
        <p:spPr/>
        <p:txBody>
          <a:bodyPr/>
          <a:lstStyle/>
          <a:p>
            <a:fld id="{D1572EA1-87F7-4F64-973C-ECF9E83705CD}" type="datetime1">
              <a:rPr lang="en-US" smtClean="0"/>
              <a:t>10/11/24</a:t>
            </a:fld>
            <a:endParaRPr lang="en-US"/>
          </a:p>
        </p:txBody>
      </p:sp>
      <p:sp>
        <p:nvSpPr>
          <p:cNvPr id="4" name="Footer Placeholder 3">
            <a:extLst>
              <a:ext uri="{FF2B5EF4-FFF2-40B4-BE49-F238E27FC236}">
                <a16:creationId xmlns:a16="http://schemas.microsoft.com/office/drawing/2014/main" id="{D15AF54E-B5B4-8408-8450-6B1F02D3B4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E06ACB4-990B-CAF2-2A1B-C6D90DC6F811}"/>
              </a:ext>
            </a:extLst>
          </p:cNvPr>
          <p:cNvSpPr>
            <a:spLocks noGrp="1"/>
          </p:cNvSpPr>
          <p:nvPr>
            <p:ph type="sldNum" sz="quarter" idx="12"/>
          </p:nvPr>
        </p:nvSpPr>
        <p:spPr/>
        <p:txBody>
          <a:bodyPr/>
          <a:lstStyle/>
          <a:p>
            <a:fld id="{6DBFE7C8-A710-45F1-9339-9116BE9822BE}" type="slidenum">
              <a:rPr lang="en-US" smtClean="0"/>
              <a:t>‹#›</a:t>
            </a:fld>
            <a:endParaRPr lang="en-US"/>
          </a:p>
        </p:txBody>
      </p:sp>
    </p:spTree>
    <p:extLst>
      <p:ext uri="{BB962C8B-B14F-4D97-AF65-F5344CB8AC3E}">
        <p14:creationId xmlns:p14="http://schemas.microsoft.com/office/powerpoint/2010/main" val="15323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F55BD1-E4AD-54FF-5ECC-6466C69416A8}"/>
              </a:ext>
            </a:extLst>
          </p:cNvPr>
          <p:cNvSpPr>
            <a:spLocks noGrp="1"/>
          </p:cNvSpPr>
          <p:nvPr>
            <p:ph type="dt" sz="half" idx="10"/>
          </p:nvPr>
        </p:nvSpPr>
        <p:spPr/>
        <p:txBody>
          <a:bodyPr/>
          <a:lstStyle/>
          <a:p>
            <a:fld id="{E001309E-9C82-46F3-9427-28D9269DD89D}" type="datetime1">
              <a:rPr lang="en-US" smtClean="0"/>
              <a:t>10/11/24</a:t>
            </a:fld>
            <a:endParaRPr lang="en-US"/>
          </a:p>
        </p:txBody>
      </p:sp>
      <p:sp>
        <p:nvSpPr>
          <p:cNvPr id="3" name="Footer Placeholder 2">
            <a:extLst>
              <a:ext uri="{FF2B5EF4-FFF2-40B4-BE49-F238E27FC236}">
                <a16:creationId xmlns:a16="http://schemas.microsoft.com/office/drawing/2014/main" id="{184E95C9-8BA5-048A-BB3A-E365F61C937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13D9593-BFB8-BF64-A547-C911F8207B81}"/>
              </a:ext>
            </a:extLst>
          </p:cNvPr>
          <p:cNvSpPr>
            <a:spLocks noGrp="1"/>
          </p:cNvSpPr>
          <p:nvPr>
            <p:ph type="sldNum" sz="quarter" idx="12"/>
          </p:nvPr>
        </p:nvSpPr>
        <p:spPr/>
        <p:txBody>
          <a:bodyPr/>
          <a:lstStyle/>
          <a:p>
            <a:fld id="{6DBFE7C8-A710-45F1-9339-9116BE9822BE}" type="slidenum">
              <a:rPr lang="en-US" smtClean="0"/>
              <a:t>‹#›</a:t>
            </a:fld>
            <a:endParaRPr lang="en-US"/>
          </a:p>
        </p:txBody>
      </p:sp>
    </p:spTree>
    <p:extLst>
      <p:ext uri="{BB962C8B-B14F-4D97-AF65-F5344CB8AC3E}">
        <p14:creationId xmlns:p14="http://schemas.microsoft.com/office/powerpoint/2010/main" val="3795160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51EA9-70C2-C1F3-E8E6-3F2D66046A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239C7DE-42DE-62EF-11D0-6854B00675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703302F-9F2B-4E1F-60D5-2DD9590D9E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E455AD-0CD2-6526-4F39-1820473AEE97}"/>
              </a:ext>
            </a:extLst>
          </p:cNvPr>
          <p:cNvSpPr>
            <a:spLocks noGrp="1"/>
          </p:cNvSpPr>
          <p:nvPr>
            <p:ph type="dt" sz="half" idx="10"/>
          </p:nvPr>
        </p:nvSpPr>
        <p:spPr/>
        <p:txBody>
          <a:bodyPr/>
          <a:lstStyle/>
          <a:p>
            <a:fld id="{14B10C13-8940-4B29-85DD-874FD384B011}" type="datetime1">
              <a:rPr lang="en-US" smtClean="0"/>
              <a:t>10/11/24</a:t>
            </a:fld>
            <a:endParaRPr lang="en-US"/>
          </a:p>
        </p:txBody>
      </p:sp>
      <p:sp>
        <p:nvSpPr>
          <p:cNvPr id="6" name="Footer Placeholder 5">
            <a:extLst>
              <a:ext uri="{FF2B5EF4-FFF2-40B4-BE49-F238E27FC236}">
                <a16:creationId xmlns:a16="http://schemas.microsoft.com/office/drawing/2014/main" id="{D48B4525-6519-3B06-6113-5A64B47606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136559-5603-54E0-2D59-57223E5657D8}"/>
              </a:ext>
            </a:extLst>
          </p:cNvPr>
          <p:cNvSpPr>
            <a:spLocks noGrp="1"/>
          </p:cNvSpPr>
          <p:nvPr>
            <p:ph type="sldNum" sz="quarter" idx="12"/>
          </p:nvPr>
        </p:nvSpPr>
        <p:spPr/>
        <p:txBody>
          <a:bodyPr/>
          <a:lstStyle/>
          <a:p>
            <a:fld id="{6DBFE7C8-A710-45F1-9339-9116BE9822BE}" type="slidenum">
              <a:rPr lang="en-US" smtClean="0"/>
              <a:t>‹#›</a:t>
            </a:fld>
            <a:endParaRPr lang="en-US"/>
          </a:p>
        </p:txBody>
      </p:sp>
    </p:spTree>
    <p:extLst>
      <p:ext uri="{BB962C8B-B14F-4D97-AF65-F5344CB8AC3E}">
        <p14:creationId xmlns:p14="http://schemas.microsoft.com/office/powerpoint/2010/main" val="1266049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980E3-F170-D8F6-2FF0-D3DA28F9B1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899078B-D291-EE7D-6FB6-DE0628D85F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97147AC-3030-A91C-B210-359C5D3146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AD1AE1-46E7-F1F8-926E-D7BB6417E5BA}"/>
              </a:ext>
            </a:extLst>
          </p:cNvPr>
          <p:cNvSpPr>
            <a:spLocks noGrp="1"/>
          </p:cNvSpPr>
          <p:nvPr>
            <p:ph type="dt" sz="half" idx="10"/>
          </p:nvPr>
        </p:nvSpPr>
        <p:spPr/>
        <p:txBody>
          <a:bodyPr/>
          <a:lstStyle/>
          <a:p>
            <a:fld id="{F8FD4BE2-ADF7-42AF-BC40-4FA7F82D2A9D}" type="datetime1">
              <a:rPr lang="en-US" smtClean="0"/>
              <a:t>10/11/24</a:t>
            </a:fld>
            <a:endParaRPr lang="en-US"/>
          </a:p>
        </p:txBody>
      </p:sp>
      <p:sp>
        <p:nvSpPr>
          <p:cNvPr id="6" name="Footer Placeholder 5">
            <a:extLst>
              <a:ext uri="{FF2B5EF4-FFF2-40B4-BE49-F238E27FC236}">
                <a16:creationId xmlns:a16="http://schemas.microsoft.com/office/drawing/2014/main" id="{31D40078-EC8E-B22E-EDE6-D5EEB46FE4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A19EB9-3404-6BFD-CB29-A66E4F3AACCC}"/>
              </a:ext>
            </a:extLst>
          </p:cNvPr>
          <p:cNvSpPr>
            <a:spLocks noGrp="1"/>
          </p:cNvSpPr>
          <p:nvPr>
            <p:ph type="sldNum" sz="quarter" idx="12"/>
          </p:nvPr>
        </p:nvSpPr>
        <p:spPr/>
        <p:txBody>
          <a:bodyPr/>
          <a:lstStyle/>
          <a:p>
            <a:fld id="{6DBFE7C8-A710-45F1-9339-9116BE9822BE}" type="slidenum">
              <a:rPr lang="en-US" smtClean="0"/>
              <a:t>‹#›</a:t>
            </a:fld>
            <a:endParaRPr lang="en-US"/>
          </a:p>
        </p:txBody>
      </p:sp>
    </p:spTree>
    <p:extLst>
      <p:ext uri="{BB962C8B-B14F-4D97-AF65-F5344CB8AC3E}">
        <p14:creationId xmlns:p14="http://schemas.microsoft.com/office/powerpoint/2010/main" val="270810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1067F0-ECAB-37F6-17EC-B46D924082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EA8504C-28CC-A2CA-77D2-53FA3C9B68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49F81E-42F4-C112-E4C6-D84025041E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CD2E42-AED9-4203-93E1-BCB5EDC152E1}" type="datetime1">
              <a:rPr lang="en-US" smtClean="0"/>
              <a:t>10/11/24</a:t>
            </a:fld>
            <a:endParaRPr lang="en-US"/>
          </a:p>
        </p:txBody>
      </p:sp>
      <p:sp>
        <p:nvSpPr>
          <p:cNvPr id="5" name="Footer Placeholder 4">
            <a:extLst>
              <a:ext uri="{FF2B5EF4-FFF2-40B4-BE49-F238E27FC236}">
                <a16:creationId xmlns:a16="http://schemas.microsoft.com/office/drawing/2014/main" id="{06FACFCA-5A80-2A40-9FBF-0CA992CE45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1862D8D-437B-DFCD-B048-941B1E23F3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BFE7C8-A710-45F1-9339-9116BE9822BE}" type="slidenum">
              <a:rPr lang="en-US" smtClean="0"/>
              <a:t>‹#›</a:t>
            </a:fld>
            <a:endParaRPr lang="en-US"/>
          </a:p>
        </p:txBody>
      </p:sp>
    </p:spTree>
    <p:extLst>
      <p:ext uri="{BB962C8B-B14F-4D97-AF65-F5344CB8AC3E}">
        <p14:creationId xmlns:p14="http://schemas.microsoft.com/office/powerpoint/2010/main" val="2511243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81F0D21-66F8-7DED-62AC-278AE789CB8F}"/>
              </a:ext>
            </a:extLst>
          </p:cNvPr>
          <p:cNvSpPr txBox="1"/>
          <p:nvPr/>
        </p:nvSpPr>
        <p:spPr>
          <a:xfrm>
            <a:off x="0" y="904875"/>
            <a:ext cx="12306301" cy="2123658"/>
          </a:xfrm>
          <a:prstGeom prst="rect">
            <a:avLst/>
          </a:prstGeom>
          <a:noFill/>
        </p:spPr>
        <p:txBody>
          <a:bodyPr wrap="square" rtlCol="0">
            <a:spAutoFit/>
          </a:bodyPr>
          <a:lstStyle/>
          <a:p>
            <a:pPr algn="ctr"/>
            <a:r>
              <a:rPr lang="en-US" sz="4400" dirty="0"/>
              <a:t>Minister Martin Jones</a:t>
            </a:r>
          </a:p>
          <a:p>
            <a:pPr algn="ctr"/>
            <a:r>
              <a:rPr lang="en-US" sz="4400" dirty="0"/>
              <a:t>October 8-9, 2024 </a:t>
            </a:r>
          </a:p>
          <a:p>
            <a:pPr algn="ctr"/>
            <a:r>
              <a:rPr lang="en-US" sz="4400" b="1" dirty="0">
                <a:latin typeface="Algerian" panose="04020705040A02060702" pitchFamily="82" charset="0"/>
              </a:rPr>
              <a:t>How do we handle Addictive Behaviors? </a:t>
            </a:r>
          </a:p>
        </p:txBody>
      </p:sp>
      <p:pic>
        <p:nvPicPr>
          <p:cNvPr id="3" name="Picture 2">
            <a:extLst>
              <a:ext uri="{FF2B5EF4-FFF2-40B4-BE49-F238E27FC236}">
                <a16:creationId xmlns:a16="http://schemas.microsoft.com/office/drawing/2014/main" id="{84C4485D-3095-8717-4C5D-BDA002C2D6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5201" y="3418695"/>
            <a:ext cx="3095897" cy="3170427"/>
          </a:xfrm>
          <a:prstGeom prst="rect">
            <a:avLst/>
          </a:prstGeom>
        </p:spPr>
      </p:pic>
      <p:sp>
        <p:nvSpPr>
          <p:cNvPr id="2" name="Slide Number Placeholder 1"/>
          <p:cNvSpPr>
            <a:spLocks noGrp="1"/>
          </p:cNvSpPr>
          <p:nvPr>
            <p:ph type="sldNum" sz="quarter" idx="12"/>
          </p:nvPr>
        </p:nvSpPr>
        <p:spPr/>
        <p:txBody>
          <a:bodyPr/>
          <a:lstStyle/>
          <a:p>
            <a:fld id="{6DBFE7C8-A710-45F1-9339-9116BE9822BE}" type="slidenum">
              <a:rPr lang="en-US" smtClean="0"/>
              <a:t>1</a:t>
            </a:fld>
            <a:endParaRPr lang="en-US"/>
          </a:p>
        </p:txBody>
      </p:sp>
    </p:spTree>
    <p:extLst>
      <p:ext uri="{BB962C8B-B14F-4D97-AF65-F5344CB8AC3E}">
        <p14:creationId xmlns:p14="http://schemas.microsoft.com/office/powerpoint/2010/main" val="4042579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F160FBB-82ED-3059-49A2-5E4329381ACC}"/>
              </a:ext>
            </a:extLst>
          </p:cNvPr>
          <p:cNvSpPr txBox="1"/>
          <p:nvPr/>
        </p:nvSpPr>
        <p:spPr>
          <a:xfrm>
            <a:off x="505915" y="603068"/>
            <a:ext cx="11099964" cy="5847755"/>
          </a:xfrm>
          <a:prstGeom prst="rect">
            <a:avLst/>
          </a:prstGeom>
          <a:noFill/>
        </p:spPr>
        <p:txBody>
          <a:bodyPr wrap="square" rtlCol="0">
            <a:spAutoFit/>
          </a:bodyPr>
          <a:lstStyle/>
          <a:p>
            <a:pPr algn="just"/>
            <a:r>
              <a:rPr lang="en-US" sz="2200" dirty="0"/>
              <a:t>You know family, if we are honest, we all have behaviors, rather small or big, that we need to get behind us.  We can be overwhelmed and pressed on every side trying to get through the other side of our addictive behaviors. They can either not be obvious or on blast – right? Sometimes releasing these behaviors can make us feel as if we are loosing a part of ourselves.  We can be like a Prisoner of War (POW) within our behaviors.</a:t>
            </a:r>
          </a:p>
          <a:p>
            <a:pPr algn="just"/>
            <a:endParaRPr lang="en-US" sz="2200" dirty="0"/>
          </a:p>
          <a:p>
            <a:pPr algn="just"/>
            <a:r>
              <a:rPr lang="en-US" sz="2200" dirty="0"/>
              <a:t>They have a grip or hold on us that we cannot shake.  This is real family.  We have all been there and maybe we are there right now – Amen. We can get the case of the “I just can’t help it.”</a:t>
            </a:r>
          </a:p>
          <a:p>
            <a:pPr algn="just"/>
            <a:endParaRPr lang="en-US" sz="2200" dirty="0"/>
          </a:p>
          <a:p>
            <a:pPr algn="just"/>
            <a:r>
              <a:rPr lang="en-US" sz="2200" dirty="0"/>
              <a:t>These behaviors bring us down but we feel trapped sometimes if we go without that behavior.  This is very serious because in the midst, we cannot sometimes see how to be set free from this thing. </a:t>
            </a:r>
          </a:p>
          <a:p>
            <a:pPr algn="just"/>
            <a:endParaRPr lang="en-US" sz="2200" dirty="0"/>
          </a:p>
          <a:p>
            <a:pPr algn="just"/>
            <a:r>
              <a:rPr lang="en-US" sz="2200" dirty="0"/>
              <a:t>Note, here we are not talking about chemical addiction; that is a different animal. We are talking  about our behavioral addictions that are going to require us to shift our focus.  It’s going to require us to give up our flesh and mind and turn it over to the Holy Spirit. WOW, how difficult is that?  This can be extremely hard in the grip of a behavioral addiction…..</a:t>
            </a:r>
          </a:p>
        </p:txBody>
      </p:sp>
      <p:sp>
        <p:nvSpPr>
          <p:cNvPr id="3" name="Slide Number Placeholder 2"/>
          <p:cNvSpPr>
            <a:spLocks noGrp="1"/>
          </p:cNvSpPr>
          <p:nvPr>
            <p:ph type="sldNum" sz="quarter" idx="12"/>
          </p:nvPr>
        </p:nvSpPr>
        <p:spPr/>
        <p:txBody>
          <a:bodyPr/>
          <a:lstStyle/>
          <a:p>
            <a:fld id="{6DBFE7C8-A710-45F1-9339-9116BE9822BE}" type="slidenum">
              <a:rPr lang="en-US" smtClean="0"/>
              <a:t>2</a:t>
            </a:fld>
            <a:endParaRPr lang="en-US"/>
          </a:p>
        </p:txBody>
      </p:sp>
    </p:spTree>
    <p:extLst>
      <p:ext uri="{BB962C8B-B14F-4D97-AF65-F5344CB8AC3E}">
        <p14:creationId xmlns:p14="http://schemas.microsoft.com/office/powerpoint/2010/main" val="4265096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B93BA30-700A-50BD-4EF9-F26093143D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7920" y="1661160"/>
            <a:ext cx="9332439" cy="4564380"/>
          </a:xfrm>
          <a:prstGeom prst="rect">
            <a:avLst/>
          </a:prstGeom>
        </p:spPr>
      </p:pic>
      <p:sp>
        <p:nvSpPr>
          <p:cNvPr id="2" name="TextBox 1">
            <a:extLst>
              <a:ext uri="{FF2B5EF4-FFF2-40B4-BE49-F238E27FC236}">
                <a16:creationId xmlns:a16="http://schemas.microsoft.com/office/drawing/2014/main" id="{F466C96E-B9FD-E0AB-A06F-71C53A445FBB}"/>
              </a:ext>
            </a:extLst>
          </p:cNvPr>
          <p:cNvSpPr txBox="1"/>
          <p:nvPr/>
        </p:nvSpPr>
        <p:spPr>
          <a:xfrm>
            <a:off x="678731" y="632460"/>
            <a:ext cx="10774836" cy="523220"/>
          </a:xfrm>
          <a:prstGeom prst="rect">
            <a:avLst/>
          </a:prstGeom>
          <a:noFill/>
        </p:spPr>
        <p:txBody>
          <a:bodyPr wrap="square" rtlCol="0">
            <a:spAutoFit/>
          </a:bodyPr>
          <a:lstStyle/>
          <a:p>
            <a:r>
              <a:rPr lang="en-US" sz="2800" dirty="0">
                <a:latin typeface="ADLaM Display" panose="02010000000000000000" pitchFamily="2" charset="0"/>
                <a:ea typeface="ADLaM Display" panose="02010000000000000000" pitchFamily="2" charset="0"/>
                <a:cs typeface="ADLaM Display" panose="02010000000000000000" pitchFamily="2" charset="0"/>
              </a:rPr>
              <a:t>This is not by far a total list, but here are some major ones…</a:t>
            </a:r>
          </a:p>
        </p:txBody>
      </p:sp>
      <p:sp>
        <p:nvSpPr>
          <p:cNvPr id="3" name="Slide Number Placeholder 2"/>
          <p:cNvSpPr>
            <a:spLocks noGrp="1"/>
          </p:cNvSpPr>
          <p:nvPr>
            <p:ph type="sldNum" sz="quarter" idx="12"/>
          </p:nvPr>
        </p:nvSpPr>
        <p:spPr/>
        <p:txBody>
          <a:bodyPr/>
          <a:lstStyle/>
          <a:p>
            <a:fld id="{6DBFE7C8-A710-45F1-9339-9116BE9822BE}" type="slidenum">
              <a:rPr lang="en-US" smtClean="0"/>
              <a:t>3</a:t>
            </a:fld>
            <a:endParaRPr lang="en-US"/>
          </a:p>
        </p:txBody>
      </p:sp>
    </p:spTree>
    <p:extLst>
      <p:ext uri="{BB962C8B-B14F-4D97-AF65-F5344CB8AC3E}">
        <p14:creationId xmlns:p14="http://schemas.microsoft.com/office/powerpoint/2010/main" val="277589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72BCF79-C63A-A5BB-0D8A-CADDDCA68755}"/>
              </a:ext>
            </a:extLst>
          </p:cNvPr>
          <p:cNvSpPr txBox="1"/>
          <p:nvPr/>
        </p:nvSpPr>
        <p:spPr>
          <a:xfrm>
            <a:off x="381000" y="133350"/>
            <a:ext cx="11108561" cy="6001643"/>
          </a:xfrm>
          <a:prstGeom prst="rect">
            <a:avLst/>
          </a:prstGeom>
          <a:noFill/>
        </p:spPr>
        <p:txBody>
          <a:bodyPr wrap="square" rtlCol="0">
            <a:spAutoFit/>
          </a:bodyPr>
          <a:lstStyle/>
          <a:p>
            <a:pPr algn="just"/>
            <a:r>
              <a:rPr lang="en-US" sz="2400" b="1" dirty="0"/>
              <a:t>Be encouraged!!!  </a:t>
            </a:r>
            <a:r>
              <a:rPr lang="en-US" sz="2400" dirty="0"/>
              <a:t>- GOD does not want us in vicious cycles of ungodliness and being unproductive.  What did the Holy Spirit say to the people thru Jeremiah? 		 Chapter  2 :11-14. Sometimes our addictive behaviors may seem to put us in exile????</a:t>
            </a:r>
          </a:p>
          <a:p>
            <a:pPr algn="just"/>
            <a:r>
              <a:rPr lang="en-US" sz="2400" dirty="0"/>
              <a:t> </a:t>
            </a:r>
          </a:p>
          <a:p>
            <a:pPr algn="just"/>
            <a:r>
              <a:rPr lang="en-US" sz="2400" u="sng" dirty="0"/>
              <a:t>Notice the action words here </a:t>
            </a:r>
            <a:r>
              <a:rPr lang="en-US" sz="2400" dirty="0"/>
              <a:t>– After being driven into exile,  GOD gives them some encouragement that we can build from ourselves. We have to be diligent in seeking Him.</a:t>
            </a:r>
          </a:p>
          <a:p>
            <a:pPr algn="just"/>
            <a:endParaRPr lang="en-US" sz="2400" dirty="0"/>
          </a:p>
          <a:p>
            <a:pPr marL="342900" indent="-342900" algn="just">
              <a:buFont typeface="Arial" panose="020B0604020202020204" pitchFamily="34" charset="0"/>
              <a:buChar char="•"/>
            </a:pPr>
            <a:r>
              <a:rPr lang="en-US" sz="2400" dirty="0"/>
              <a:t>V12 – Call , Pray </a:t>
            </a:r>
          </a:p>
          <a:p>
            <a:pPr marL="342900" indent="-342900" algn="just">
              <a:buFont typeface="Arial" panose="020B0604020202020204" pitchFamily="34" charset="0"/>
              <a:buChar char="•"/>
            </a:pPr>
            <a:r>
              <a:rPr lang="en-US" sz="2400" dirty="0"/>
              <a:t>V13 –  Seek and Search for Him with all your heart..</a:t>
            </a:r>
          </a:p>
          <a:p>
            <a:pPr algn="just"/>
            <a:r>
              <a:rPr lang="en-US" sz="2400" dirty="0"/>
              <a:t>            	*Seek – Hebrew word – (</a:t>
            </a:r>
            <a:r>
              <a:rPr lang="en-US" sz="2400" dirty="0" err="1"/>
              <a:t>baw</a:t>
            </a:r>
            <a:r>
              <a:rPr lang="en-US" sz="2400" dirty="0"/>
              <a:t> – </a:t>
            </a:r>
            <a:r>
              <a:rPr lang="en-US" sz="2400" dirty="0" err="1"/>
              <a:t>kash</a:t>
            </a:r>
            <a:r>
              <a:rPr lang="en-US" sz="2400" dirty="0"/>
              <a:t>’) to search out in worship and prayer             	*Search – Hebrew word  – (</a:t>
            </a:r>
            <a:r>
              <a:rPr lang="en-US" sz="2400" dirty="0" err="1"/>
              <a:t>daw</a:t>
            </a:r>
            <a:r>
              <a:rPr lang="en-US" sz="2400" dirty="0"/>
              <a:t> – rash ) –  to tread or frequent … to  follow for 	  pursuit  </a:t>
            </a:r>
          </a:p>
          <a:p>
            <a:pPr algn="just"/>
            <a:r>
              <a:rPr lang="en-US" sz="2400" u="sng" dirty="0"/>
              <a:t>Each one of the action words He promises to react to</a:t>
            </a:r>
            <a:r>
              <a:rPr lang="en-US" sz="2400" dirty="0"/>
              <a:t>. </a:t>
            </a:r>
          </a:p>
          <a:p>
            <a:pPr marL="342900" indent="-342900" algn="just">
              <a:buFont typeface="Arial" panose="020B0604020202020204" pitchFamily="34" charset="0"/>
              <a:buChar char="•"/>
            </a:pPr>
            <a:r>
              <a:rPr lang="en-US" sz="2400" dirty="0"/>
              <a:t>V12 – I will hearken unto you- Hearken – Hebrew word –(sha-</a:t>
            </a:r>
            <a:r>
              <a:rPr lang="en-US" sz="2400" dirty="0" err="1"/>
              <a:t>mah</a:t>
            </a:r>
            <a:r>
              <a:rPr lang="en-US" sz="2400" dirty="0"/>
              <a:t>) to hear intelligently.</a:t>
            </a:r>
          </a:p>
          <a:p>
            <a:pPr marL="342900" indent="-342900" algn="just">
              <a:buFont typeface="Arial" panose="020B0604020202020204" pitchFamily="34" charset="0"/>
              <a:buChar char="•"/>
            </a:pPr>
            <a:r>
              <a:rPr lang="en-US" sz="2400" dirty="0"/>
              <a:t>V13 -  You will find him. </a:t>
            </a:r>
          </a:p>
        </p:txBody>
      </p:sp>
      <p:sp>
        <p:nvSpPr>
          <p:cNvPr id="2" name="Slide Number Placeholder 1"/>
          <p:cNvSpPr>
            <a:spLocks noGrp="1"/>
          </p:cNvSpPr>
          <p:nvPr>
            <p:ph type="sldNum" sz="quarter" idx="12"/>
          </p:nvPr>
        </p:nvSpPr>
        <p:spPr/>
        <p:txBody>
          <a:bodyPr/>
          <a:lstStyle/>
          <a:p>
            <a:fld id="{6DBFE7C8-A710-45F1-9339-9116BE9822BE}" type="slidenum">
              <a:rPr lang="en-US" smtClean="0"/>
              <a:t>4</a:t>
            </a:fld>
            <a:endParaRPr lang="en-US"/>
          </a:p>
        </p:txBody>
      </p:sp>
    </p:spTree>
    <p:extLst>
      <p:ext uri="{BB962C8B-B14F-4D97-AF65-F5344CB8AC3E}">
        <p14:creationId xmlns:p14="http://schemas.microsoft.com/office/powerpoint/2010/main" val="1925888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1CFE663-9DB2-0D7D-12DB-C32EBA0DBE96}"/>
              </a:ext>
            </a:extLst>
          </p:cNvPr>
          <p:cNvSpPr txBox="1"/>
          <p:nvPr/>
        </p:nvSpPr>
        <p:spPr>
          <a:xfrm>
            <a:off x="358815" y="0"/>
            <a:ext cx="11236155" cy="7909858"/>
          </a:xfrm>
          <a:prstGeom prst="rect">
            <a:avLst/>
          </a:prstGeom>
          <a:noFill/>
        </p:spPr>
        <p:txBody>
          <a:bodyPr wrap="square" rtlCol="0">
            <a:spAutoFit/>
          </a:bodyPr>
          <a:lstStyle/>
          <a:p>
            <a:pPr algn="just"/>
            <a:r>
              <a:rPr lang="en-US" sz="2400" dirty="0"/>
              <a:t>Sometimes we lean on  Psychologist, Psychiatrist , counselors, etc.   These professionals are really good and can help, but make sure you </a:t>
            </a:r>
            <a:r>
              <a:rPr lang="en-US" sz="2400" b="1" dirty="0">
                <a:solidFill>
                  <a:srgbClr val="00B050"/>
                </a:solidFill>
              </a:rPr>
              <a:t>pray for the right one, Amen</a:t>
            </a:r>
            <a:r>
              <a:rPr lang="en-US" sz="2400" dirty="0"/>
              <a:t>. Sad to say all these folks don’t have our best interest in mind, so let the Holy Spirit lead you to the correct one. Sometimes accountability partners are good to keep us on track.  We need someone that is going to keep it real.  The kind of person who can tell us the real truth about ourselves and we can still be friends – Oh boy!!!!!!</a:t>
            </a:r>
          </a:p>
          <a:p>
            <a:pPr algn="just"/>
            <a:r>
              <a:rPr lang="en-US" sz="2400" dirty="0"/>
              <a:t>All of these can be great avenues to help us, but until our mind is right, nothing will happen. </a:t>
            </a:r>
          </a:p>
          <a:p>
            <a:pPr algn="just"/>
            <a:r>
              <a:rPr lang="en-US" sz="2400" dirty="0"/>
              <a:t>Often times these behaviors are anchored in our worldliness.</a:t>
            </a:r>
          </a:p>
          <a:p>
            <a:pPr algn="just"/>
            <a:r>
              <a:rPr lang="en-US" sz="2400" dirty="0"/>
              <a:t> </a:t>
            </a:r>
            <a:r>
              <a:rPr lang="en-US" sz="2400" b="1" i="1" u="sng" dirty="0"/>
              <a:t>We need to transition to a new way of thinking…… Amen</a:t>
            </a:r>
          </a:p>
          <a:p>
            <a:pPr algn="just"/>
            <a:endParaRPr lang="en-US" sz="2400" dirty="0"/>
          </a:p>
          <a:p>
            <a:pPr marL="342900" indent="-342900" algn="just">
              <a:buFont typeface="Arial" panose="020B0604020202020204" pitchFamily="34" charset="0"/>
              <a:buChar char="•"/>
            </a:pPr>
            <a:r>
              <a:rPr lang="en-US" sz="2400" dirty="0"/>
              <a:t>Let’s look at some of the  steps and scriptures that can help us with our addictive behaviors. These behaviors can be anything that is ungodly or nonproductive that we cannot shake – Amen.  No matter how hard you try, you cannot seem to move past it permanently.</a:t>
            </a:r>
          </a:p>
          <a:p>
            <a:pPr marL="342900" indent="-342900" algn="just">
              <a:buFont typeface="Arial" panose="020B0604020202020204" pitchFamily="34" charset="0"/>
              <a:buChar char="•"/>
            </a:pPr>
            <a:endParaRPr lang="en-US" sz="2400" b="1" u="sng" dirty="0"/>
          </a:p>
          <a:p>
            <a:pPr algn="just"/>
            <a:r>
              <a:rPr lang="en-US" sz="2400" b="1" i="1" u="sng" dirty="0"/>
              <a:t>1. You must admit it  - right.</a:t>
            </a:r>
            <a:r>
              <a:rPr lang="en-US" sz="2400" b="1" i="1" dirty="0"/>
              <a:t>   </a:t>
            </a:r>
            <a:r>
              <a:rPr lang="en-US" sz="2400" dirty="0"/>
              <a:t>Admitting that there is a problem sometimes is the biggest   step. It will be revealed anyway ………</a:t>
            </a:r>
            <a:r>
              <a:rPr lang="en-US" sz="2400" b="1" dirty="0"/>
              <a:t>Luke 8:17 , Hebrews 4:13.</a:t>
            </a:r>
          </a:p>
          <a:p>
            <a:endParaRPr lang="en-US" sz="2400" dirty="0"/>
          </a:p>
          <a:p>
            <a:endParaRPr lang="en-US" dirty="0"/>
          </a:p>
          <a:p>
            <a:r>
              <a:rPr lang="en-US" dirty="0"/>
              <a:t> </a:t>
            </a:r>
          </a:p>
        </p:txBody>
      </p:sp>
      <p:sp>
        <p:nvSpPr>
          <p:cNvPr id="3" name="Slide Number Placeholder 2"/>
          <p:cNvSpPr>
            <a:spLocks noGrp="1"/>
          </p:cNvSpPr>
          <p:nvPr>
            <p:ph type="sldNum" sz="quarter" idx="12"/>
          </p:nvPr>
        </p:nvSpPr>
        <p:spPr/>
        <p:txBody>
          <a:bodyPr/>
          <a:lstStyle/>
          <a:p>
            <a:fld id="{6DBFE7C8-A710-45F1-9339-9116BE9822BE}" type="slidenum">
              <a:rPr lang="en-US" smtClean="0"/>
              <a:t>5</a:t>
            </a:fld>
            <a:endParaRPr lang="en-US"/>
          </a:p>
        </p:txBody>
      </p:sp>
    </p:spTree>
    <p:extLst>
      <p:ext uri="{BB962C8B-B14F-4D97-AF65-F5344CB8AC3E}">
        <p14:creationId xmlns:p14="http://schemas.microsoft.com/office/powerpoint/2010/main" val="3445986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282D42E-09AC-8A6B-855E-6A7E38930399}"/>
              </a:ext>
            </a:extLst>
          </p:cNvPr>
          <p:cNvSpPr txBox="1"/>
          <p:nvPr/>
        </p:nvSpPr>
        <p:spPr>
          <a:xfrm>
            <a:off x="532435" y="81023"/>
            <a:ext cx="11024827" cy="7109639"/>
          </a:xfrm>
          <a:prstGeom prst="rect">
            <a:avLst/>
          </a:prstGeom>
          <a:noFill/>
        </p:spPr>
        <p:txBody>
          <a:bodyPr wrap="square" rtlCol="0">
            <a:spAutoFit/>
          </a:bodyPr>
          <a:lstStyle/>
          <a:p>
            <a:pPr algn="just"/>
            <a:r>
              <a:rPr lang="en-US" sz="2400" b="1" i="1" u="sng" dirty="0"/>
              <a:t>You must admit it  - right.(</a:t>
            </a:r>
            <a:r>
              <a:rPr lang="en-US" sz="2400" b="1" i="1" u="sng" dirty="0" err="1"/>
              <a:t>con’t</a:t>
            </a:r>
            <a:r>
              <a:rPr lang="en-US" sz="2400" b="1" i="1" u="sng" dirty="0"/>
              <a:t>) </a:t>
            </a:r>
            <a:r>
              <a:rPr lang="en-US" sz="2400" dirty="0"/>
              <a:t> Denying there is an issue is a deterrent to ridding  ourselves of it. This admission has to be within self to GOD and remember		           </a:t>
            </a:r>
            <a:r>
              <a:rPr lang="en-US" sz="2400" b="1" dirty="0"/>
              <a:t>(1</a:t>
            </a:r>
            <a:r>
              <a:rPr lang="en-US" sz="2400" b="1" baseline="30000" dirty="0"/>
              <a:t>st</a:t>
            </a:r>
            <a:r>
              <a:rPr lang="en-US" sz="2400" b="1" dirty="0"/>
              <a:t> John 1:9 ).</a:t>
            </a:r>
          </a:p>
          <a:p>
            <a:pPr algn="just"/>
            <a:r>
              <a:rPr lang="en-US" sz="2400" b="1" dirty="0"/>
              <a:t> </a:t>
            </a:r>
            <a:r>
              <a:rPr lang="en-US" sz="2400" dirty="0"/>
              <a:t>Also an admission to others (the right person) can often times take a lift off our shoulders to help us move forward.  Sometimes when we admit to others it can bring some transparency to a situation and help. </a:t>
            </a:r>
          </a:p>
          <a:p>
            <a:pPr algn="just"/>
            <a:endParaRPr lang="en-US" sz="2400" b="1" i="1" u="sng" dirty="0"/>
          </a:p>
          <a:p>
            <a:pPr algn="just"/>
            <a:r>
              <a:rPr lang="en-US" sz="2400" b="1" i="1" u="sng" dirty="0"/>
              <a:t>2. Pray , Pray , Pray for GOD’s revelation and intervention</a:t>
            </a:r>
          </a:p>
          <a:p>
            <a:pPr algn="just"/>
            <a:r>
              <a:rPr lang="en-US" sz="2400" b="1" i="1" u="sng" dirty="0"/>
              <a:t>What are we saying here?</a:t>
            </a:r>
          </a:p>
          <a:p>
            <a:pPr algn="just"/>
            <a:r>
              <a:rPr lang="en-US" sz="2400" i="1" dirty="0"/>
              <a:t>Sometimes these behaviors may be teaching us about who we are and GOD wants us to learn something about who HE is. Instead of this behavior fleeing from us and that is it, what can I learn from this? John 16:33, 2</a:t>
            </a:r>
            <a:r>
              <a:rPr lang="en-US" sz="2400" i="1" baseline="30000" dirty="0"/>
              <a:t>nd</a:t>
            </a:r>
            <a:r>
              <a:rPr lang="en-US" sz="2400" i="1" dirty="0"/>
              <a:t> Corinthians 12:9</a:t>
            </a:r>
          </a:p>
          <a:p>
            <a:pPr algn="just"/>
            <a:r>
              <a:rPr lang="en-US" sz="2400" i="1" u="sng" dirty="0"/>
              <a:t>When praying :</a:t>
            </a:r>
            <a:endParaRPr lang="en-US" sz="2400" u="sng" dirty="0"/>
          </a:p>
          <a:p>
            <a:pPr algn="just"/>
            <a:r>
              <a:rPr lang="en-US" sz="2400" dirty="0"/>
              <a:t>Hebrews 4:14-16 –He has experienced everything yet without sin</a:t>
            </a:r>
          </a:p>
          <a:p>
            <a:pPr algn="just"/>
            <a:r>
              <a:rPr lang="en-US" sz="2400" dirty="0"/>
              <a:t>Proverbs 15:8 – Be upright</a:t>
            </a:r>
          </a:p>
          <a:p>
            <a:pPr algn="just"/>
            <a:r>
              <a:rPr lang="en-US" sz="2400" dirty="0"/>
              <a:t>Romans 8:26-27 – The HOLY SPIRIT can interpret for us</a:t>
            </a:r>
          </a:p>
          <a:p>
            <a:pPr algn="just"/>
            <a:r>
              <a:rPr lang="en-US" sz="2400" dirty="0"/>
              <a:t>Psalms 145:18 – He will draw nigh  - Hebrew word – (</a:t>
            </a:r>
            <a:r>
              <a:rPr lang="en-US" sz="2400" dirty="0" err="1"/>
              <a:t>qarab</a:t>
            </a:r>
            <a:r>
              <a:rPr lang="en-US" sz="2400" dirty="0"/>
              <a:t>) –bring near for purpose</a:t>
            </a:r>
          </a:p>
          <a:p>
            <a:pPr algn="just"/>
            <a:r>
              <a:rPr lang="en-US" sz="2400" dirty="0"/>
              <a:t>Psalms 27:14 – Be patient</a:t>
            </a:r>
          </a:p>
          <a:p>
            <a:pPr algn="just"/>
            <a:endParaRPr lang="en-US" sz="2400" b="1" i="1" u="sng" dirty="0"/>
          </a:p>
        </p:txBody>
      </p:sp>
      <p:sp>
        <p:nvSpPr>
          <p:cNvPr id="2" name="Slide Number Placeholder 1"/>
          <p:cNvSpPr>
            <a:spLocks noGrp="1"/>
          </p:cNvSpPr>
          <p:nvPr>
            <p:ph type="sldNum" sz="quarter" idx="12"/>
          </p:nvPr>
        </p:nvSpPr>
        <p:spPr/>
        <p:txBody>
          <a:bodyPr/>
          <a:lstStyle/>
          <a:p>
            <a:fld id="{6DBFE7C8-A710-45F1-9339-9116BE9822BE}" type="slidenum">
              <a:rPr lang="en-US" smtClean="0"/>
              <a:t>6</a:t>
            </a:fld>
            <a:endParaRPr lang="en-US"/>
          </a:p>
        </p:txBody>
      </p:sp>
    </p:spTree>
    <p:extLst>
      <p:ext uri="{BB962C8B-B14F-4D97-AF65-F5344CB8AC3E}">
        <p14:creationId xmlns:p14="http://schemas.microsoft.com/office/powerpoint/2010/main" val="512133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396DB61-38EA-60CF-8837-73D169747E67}"/>
              </a:ext>
            </a:extLst>
          </p:cNvPr>
          <p:cNvSpPr txBox="1"/>
          <p:nvPr/>
        </p:nvSpPr>
        <p:spPr>
          <a:xfrm>
            <a:off x="427349" y="353505"/>
            <a:ext cx="11337304" cy="9694962"/>
          </a:xfrm>
          <a:prstGeom prst="rect">
            <a:avLst/>
          </a:prstGeom>
          <a:noFill/>
        </p:spPr>
        <p:txBody>
          <a:bodyPr wrap="square" rtlCol="0">
            <a:spAutoFit/>
          </a:bodyPr>
          <a:lstStyle/>
          <a:p>
            <a:r>
              <a:rPr lang="en-US" sz="2400" b="1" i="1" u="sng" dirty="0"/>
              <a:t>3. Don’t think you know how to solve it - Don’t get to big for your Britches!!!</a:t>
            </a:r>
          </a:p>
          <a:p>
            <a:r>
              <a:rPr lang="en-US" sz="2400" dirty="0"/>
              <a:t> </a:t>
            </a:r>
            <a:endParaRPr lang="en-US" sz="2400" b="1" i="1" u="sng" dirty="0"/>
          </a:p>
          <a:p>
            <a:pPr algn="just"/>
            <a:r>
              <a:rPr lang="en-US" sz="2400" i="1" dirty="0"/>
              <a:t>Don’t run off thinking you have all the answers and know the path and solutions. We have the right intentions and desires, but we can get so emotional and overtaken sometimes. We then run straight ahead into a brick wall trying to relieve ourselves of the behavior.</a:t>
            </a:r>
          </a:p>
          <a:p>
            <a:endParaRPr lang="en-US" sz="2400" i="1" dirty="0"/>
          </a:p>
          <a:p>
            <a:r>
              <a:rPr lang="en-US" sz="2400" i="1" dirty="0"/>
              <a:t>Proverbs 3: 5-7</a:t>
            </a:r>
          </a:p>
          <a:p>
            <a:r>
              <a:rPr lang="en-US" sz="2400" dirty="0"/>
              <a:t>Ecclesiastes 7:16</a:t>
            </a:r>
          </a:p>
          <a:p>
            <a:r>
              <a:rPr lang="en-US" sz="2400" dirty="0"/>
              <a:t>1 Corinthians 3:19-20 </a:t>
            </a:r>
          </a:p>
          <a:p>
            <a:r>
              <a:rPr lang="en-US" sz="2400" dirty="0"/>
              <a:t>Proverbs 12:15</a:t>
            </a:r>
          </a:p>
          <a:p>
            <a:r>
              <a:rPr lang="en-US" sz="2400" dirty="0"/>
              <a:t>Proverbs 9:10</a:t>
            </a:r>
          </a:p>
          <a:p>
            <a:endParaRPr lang="en-US" sz="2400" dirty="0"/>
          </a:p>
          <a:p>
            <a:endParaRPr lang="en-US" sz="2400" b="1" u="sng" dirty="0"/>
          </a:p>
          <a:p>
            <a:r>
              <a:rPr lang="en-US" sz="2400" b="1" u="sng" dirty="0"/>
              <a:t>4. Surround yourself with the right people</a:t>
            </a:r>
          </a:p>
          <a:p>
            <a:r>
              <a:rPr lang="en-US" sz="2400" dirty="0"/>
              <a:t>Proverbs 17:17, 18:24, 27:6, 27:9, 27:17 </a:t>
            </a:r>
          </a:p>
          <a:p>
            <a:r>
              <a:rPr lang="en-US" sz="2400" dirty="0"/>
              <a:t>Be careful - 1</a:t>
            </a:r>
            <a:r>
              <a:rPr lang="en-US" sz="2400" baseline="30000" dirty="0"/>
              <a:t>st</a:t>
            </a:r>
            <a:r>
              <a:rPr lang="en-US" sz="2400" dirty="0"/>
              <a:t> Corinthians  15:33</a:t>
            </a:r>
          </a:p>
          <a:p>
            <a:endParaRPr lang="en-US" sz="2400" dirty="0"/>
          </a:p>
          <a:p>
            <a:r>
              <a:rPr lang="en-US" sz="2400" dirty="0"/>
              <a:t> </a:t>
            </a:r>
          </a:p>
          <a:p>
            <a:endParaRPr lang="en-US" sz="2400" dirty="0"/>
          </a:p>
          <a:p>
            <a:endParaRPr lang="en-US" sz="2400" dirty="0"/>
          </a:p>
          <a:p>
            <a:r>
              <a:rPr lang="en-US" sz="2400" dirty="0"/>
              <a:t>Realize who GOD says you are</a:t>
            </a:r>
          </a:p>
          <a:p>
            <a:endParaRPr lang="en-US" sz="2400" dirty="0"/>
          </a:p>
          <a:p>
            <a:endParaRPr lang="en-US" sz="2400" dirty="0"/>
          </a:p>
          <a:p>
            <a:r>
              <a:rPr lang="en-US" sz="2400" dirty="0"/>
              <a:t>Praise him at the end</a:t>
            </a:r>
          </a:p>
          <a:p>
            <a:endParaRPr lang="en-US" sz="2400" dirty="0"/>
          </a:p>
          <a:p>
            <a:endParaRPr lang="en-US" sz="2400" dirty="0"/>
          </a:p>
        </p:txBody>
      </p:sp>
      <p:pic>
        <p:nvPicPr>
          <p:cNvPr id="8" name="Picture 7">
            <a:extLst>
              <a:ext uri="{FF2B5EF4-FFF2-40B4-BE49-F238E27FC236}">
                <a16:creationId xmlns:a16="http://schemas.microsoft.com/office/drawing/2014/main" id="{63DA68A0-AD01-E49A-6FD1-03AD69939D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19550" y="2634021"/>
            <a:ext cx="3539080" cy="1747480"/>
          </a:xfrm>
          <a:prstGeom prst="rect">
            <a:avLst/>
          </a:prstGeom>
        </p:spPr>
      </p:pic>
      <p:pic>
        <p:nvPicPr>
          <p:cNvPr id="3" name="Picture 2">
            <a:extLst>
              <a:ext uri="{FF2B5EF4-FFF2-40B4-BE49-F238E27FC236}">
                <a16:creationId xmlns:a16="http://schemas.microsoft.com/office/drawing/2014/main" id="{5ADF7790-E0C3-42C2-188D-A26E746D33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46402" y="4294695"/>
            <a:ext cx="2714625" cy="2209800"/>
          </a:xfrm>
          <a:prstGeom prst="rect">
            <a:avLst/>
          </a:prstGeom>
        </p:spPr>
      </p:pic>
      <p:sp>
        <p:nvSpPr>
          <p:cNvPr id="2" name="Slide Number Placeholder 1"/>
          <p:cNvSpPr>
            <a:spLocks noGrp="1"/>
          </p:cNvSpPr>
          <p:nvPr>
            <p:ph type="sldNum" sz="quarter" idx="12"/>
          </p:nvPr>
        </p:nvSpPr>
        <p:spPr/>
        <p:txBody>
          <a:bodyPr/>
          <a:lstStyle/>
          <a:p>
            <a:fld id="{6DBFE7C8-A710-45F1-9339-9116BE9822BE}" type="slidenum">
              <a:rPr lang="en-US" smtClean="0"/>
              <a:t>7</a:t>
            </a:fld>
            <a:endParaRPr lang="en-US"/>
          </a:p>
        </p:txBody>
      </p:sp>
    </p:spTree>
    <p:extLst>
      <p:ext uri="{BB962C8B-B14F-4D97-AF65-F5344CB8AC3E}">
        <p14:creationId xmlns:p14="http://schemas.microsoft.com/office/powerpoint/2010/main" val="4266256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D15311E-210D-19C4-2299-7C48B750B27F}"/>
              </a:ext>
            </a:extLst>
          </p:cNvPr>
          <p:cNvSpPr txBox="1"/>
          <p:nvPr/>
        </p:nvSpPr>
        <p:spPr>
          <a:xfrm>
            <a:off x="314325" y="447675"/>
            <a:ext cx="11210925" cy="6370975"/>
          </a:xfrm>
          <a:prstGeom prst="rect">
            <a:avLst/>
          </a:prstGeom>
          <a:noFill/>
        </p:spPr>
        <p:txBody>
          <a:bodyPr wrap="square" rtlCol="0">
            <a:spAutoFit/>
          </a:bodyPr>
          <a:lstStyle/>
          <a:p>
            <a:r>
              <a:rPr lang="en-US" sz="2400" u="sng" dirty="0"/>
              <a:t>5. Renew your mind  </a:t>
            </a:r>
          </a:p>
          <a:p>
            <a:r>
              <a:rPr lang="en-US" sz="2400" dirty="0"/>
              <a:t>Romans 12: 1-2</a:t>
            </a:r>
          </a:p>
          <a:p>
            <a:pPr marL="342900" indent="-342900" algn="just">
              <a:buFont typeface="Arial" panose="020B0604020202020204" pitchFamily="34" charset="0"/>
              <a:buChar char="•"/>
            </a:pPr>
            <a:r>
              <a:rPr lang="en-US" sz="2400" dirty="0"/>
              <a:t>“Be not conformed to this world” – WOW family, this is one of the biggest issues in our Christian walk; conforming. We relinquish what we know is right in the sight of GOD to what the world says</a:t>
            </a:r>
            <a:r>
              <a:rPr lang="en-US" sz="2400" b="1" dirty="0"/>
              <a:t>;</a:t>
            </a:r>
            <a:r>
              <a:rPr lang="en-US" sz="2400" b="1" dirty="0">
                <a:solidFill>
                  <a:srgbClr val="FF0000"/>
                </a:solidFill>
              </a:rPr>
              <a:t> If we are silent we are culpable.</a:t>
            </a:r>
            <a:r>
              <a:rPr lang="en-US" sz="2400" dirty="0"/>
              <a:t>  Conforming is sinful and is very displeasing to GOD. We can go on for an eternity on this one.</a:t>
            </a:r>
          </a:p>
          <a:p>
            <a:pPr algn="just"/>
            <a:endParaRPr lang="en-US" sz="2400" dirty="0"/>
          </a:p>
          <a:p>
            <a:pPr marL="342900" indent="-342900" algn="just">
              <a:buFont typeface="Arial" panose="020B0604020202020204" pitchFamily="34" charset="0"/>
              <a:buChar char="•"/>
            </a:pPr>
            <a:r>
              <a:rPr lang="en-US" sz="2400" dirty="0"/>
              <a:t>Transformed – be changed</a:t>
            </a:r>
          </a:p>
          <a:p>
            <a:pPr algn="just"/>
            <a:endParaRPr lang="en-US" sz="2400" dirty="0"/>
          </a:p>
          <a:p>
            <a:pPr marL="342900" indent="-342900" algn="just">
              <a:buFont typeface="Arial" panose="020B0604020202020204" pitchFamily="34" charset="0"/>
              <a:buChar char="•"/>
            </a:pPr>
            <a:r>
              <a:rPr lang="en-US" sz="2400" dirty="0"/>
              <a:t>Renewing – our minds have to be renovated. It’s a process we have to go through. </a:t>
            </a:r>
          </a:p>
          <a:p>
            <a:pPr algn="just"/>
            <a:r>
              <a:rPr lang="en-US" sz="2400" dirty="0"/>
              <a:t>     We renew ourselves by going through our steps we just talked about plus studying the</a:t>
            </a:r>
          </a:p>
          <a:p>
            <a:pPr algn="just"/>
            <a:r>
              <a:rPr lang="en-US" sz="2400" dirty="0"/>
              <a:t>      word bible study, devotion, ministry etc. etc. We want total renovation.</a:t>
            </a:r>
          </a:p>
          <a:p>
            <a:pPr algn="just"/>
            <a:endParaRPr lang="en-US" sz="2400" dirty="0"/>
          </a:p>
          <a:p>
            <a:pPr algn="just"/>
            <a:r>
              <a:rPr lang="en-US" sz="2400" dirty="0"/>
              <a:t>Whatever or whoever controls your mind controls you.  Is it the HOLY SPIRIT or Satan and/or the flesh or heart.</a:t>
            </a:r>
          </a:p>
          <a:p>
            <a:pPr algn="just"/>
            <a:r>
              <a:rPr lang="en-US" sz="2400" dirty="0"/>
              <a:t>	1 Peter 5: 6-8 , Romans 7:18, Jeremiah 17:9</a:t>
            </a:r>
          </a:p>
          <a:p>
            <a:r>
              <a:rPr lang="en-US" sz="2400" dirty="0"/>
              <a:t> </a:t>
            </a:r>
          </a:p>
        </p:txBody>
      </p:sp>
      <p:sp>
        <p:nvSpPr>
          <p:cNvPr id="2" name="Slide Number Placeholder 1"/>
          <p:cNvSpPr>
            <a:spLocks noGrp="1"/>
          </p:cNvSpPr>
          <p:nvPr>
            <p:ph type="sldNum" sz="quarter" idx="12"/>
          </p:nvPr>
        </p:nvSpPr>
        <p:spPr/>
        <p:txBody>
          <a:bodyPr/>
          <a:lstStyle/>
          <a:p>
            <a:fld id="{6DBFE7C8-A710-45F1-9339-9116BE9822BE}" type="slidenum">
              <a:rPr lang="en-US" smtClean="0"/>
              <a:t>8</a:t>
            </a:fld>
            <a:endParaRPr lang="en-US" dirty="0"/>
          </a:p>
        </p:txBody>
      </p:sp>
    </p:spTree>
    <p:extLst>
      <p:ext uri="{BB962C8B-B14F-4D97-AF65-F5344CB8AC3E}">
        <p14:creationId xmlns:p14="http://schemas.microsoft.com/office/powerpoint/2010/main" val="2289331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D42093E-EC18-4E6E-2D09-AD612BA80C41}"/>
              </a:ext>
            </a:extLst>
          </p:cNvPr>
          <p:cNvSpPr txBox="1"/>
          <p:nvPr/>
        </p:nvSpPr>
        <p:spPr>
          <a:xfrm>
            <a:off x="428625" y="333375"/>
            <a:ext cx="11687175" cy="4770537"/>
          </a:xfrm>
          <a:prstGeom prst="rect">
            <a:avLst/>
          </a:prstGeom>
          <a:noFill/>
        </p:spPr>
        <p:txBody>
          <a:bodyPr wrap="square" rtlCol="0">
            <a:spAutoFit/>
          </a:bodyPr>
          <a:lstStyle/>
          <a:p>
            <a:r>
              <a:rPr lang="en-US" sz="3800" dirty="0">
                <a:latin typeface="Sitka Subheading" panose="02000505000000020004" pitchFamily="2" charset="0"/>
              </a:rPr>
              <a:t>Let us strive by the move of the Holy Spirit in our lives to rid ourselves of our Addictive Behaviors. </a:t>
            </a:r>
          </a:p>
          <a:p>
            <a:endParaRPr lang="en-US" sz="3800" dirty="0">
              <a:latin typeface="Sitka Subheading" panose="02000505000000020004" pitchFamily="2" charset="0"/>
            </a:endParaRPr>
          </a:p>
          <a:p>
            <a:r>
              <a:rPr lang="en-US" sz="3800" dirty="0">
                <a:latin typeface="Sitka Subheading" panose="02000505000000020004" pitchFamily="2" charset="0"/>
              </a:rPr>
              <a:t>		Seek GOD – He is waiting!!!!</a:t>
            </a:r>
          </a:p>
          <a:p>
            <a:endParaRPr lang="en-US" sz="3800" dirty="0">
              <a:latin typeface="Sitka Subheading" panose="02000505000000020004" pitchFamily="2" charset="0"/>
            </a:endParaRPr>
          </a:p>
          <a:p>
            <a:r>
              <a:rPr lang="en-US" sz="3800" dirty="0">
                <a:latin typeface="Sitka Subheading" panose="02000505000000020004" pitchFamily="2" charset="0"/>
              </a:rPr>
              <a:t>Praise GOD for and through the process and the upcoming results!!!!</a:t>
            </a:r>
          </a:p>
          <a:p>
            <a:r>
              <a:rPr lang="en-US" sz="3800" dirty="0">
                <a:latin typeface="Sitka Subheading" panose="02000505000000020004" pitchFamily="2" charset="0"/>
              </a:rPr>
              <a:t>				AMEN!!!!!!!!</a:t>
            </a:r>
          </a:p>
        </p:txBody>
      </p:sp>
      <p:pic>
        <p:nvPicPr>
          <p:cNvPr id="4" name="Picture 3">
            <a:extLst>
              <a:ext uri="{FF2B5EF4-FFF2-40B4-BE49-F238E27FC236}">
                <a16:creationId xmlns:a16="http://schemas.microsoft.com/office/drawing/2014/main" id="{CA0129BC-D08E-F4E2-DE5E-54CB8A735C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6326" y="4022725"/>
            <a:ext cx="2261553" cy="2698750"/>
          </a:xfrm>
          <a:prstGeom prst="rect">
            <a:avLst/>
          </a:prstGeom>
        </p:spPr>
      </p:pic>
      <p:sp>
        <p:nvSpPr>
          <p:cNvPr id="3" name="Slide Number Placeholder 2"/>
          <p:cNvSpPr>
            <a:spLocks noGrp="1"/>
          </p:cNvSpPr>
          <p:nvPr>
            <p:ph type="sldNum" sz="quarter" idx="12"/>
          </p:nvPr>
        </p:nvSpPr>
        <p:spPr/>
        <p:txBody>
          <a:bodyPr/>
          <a:lstStyle/>
          <a:p>
            <a:fld id="{6DBFE7C8-A710-45F1-9339-9116BE9822BE}" type="slidenum">
              <a:rPr lang="en-US" smtClean="0"/>
              <a:t>9</a:t>
            </a:fld>
            <a:endParaRPr lang="en-US"/>
          </a:p>
        </p:txBody>
      </p:sp>
    </p:spTree>
    <p:extLst>
      <p:ext uri="{BB962C8B-B14F-4D97-AF65-F5344CB8AC3E}">
        <p14:creationId xmlns:p14="http://schemas.microsoft.com/office/powerpoint/2010/main" val="22577253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1339</TotalTime>
  <Words>1258</Words>
  <Application>Microsoft Macintosh PowerPoint</Application>
  <PresentationFormat>Widescreen</PresentationFormat>
  <Paragraphs>97</Paragraphs>
  <Slides>9</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ADLaM Display</vt:lpstr>
      <vt:lpstr>Algerian</vt:lpstr>
      <vt:lpstr>Arial</vt:lpstr>
      <vt:lpstr>Calibri</vt:lpstr>
      <vt:lpstr>Calibri Light</vt:lpstr>
      <vt:lpstr>Sitka Subheading</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Jones</dc:creator>
  <cp:lastModifiedBy>Anthony Beck</cp:lastModifiedBy>
  <cp:revision>12</cp:revision>
  <cp:lastPrinted>2024-10-08T18:09:33Z</cp:lastPrinted>
  <dcterms:created xsi:type="dcterms:W3CDTF">2024-10-07T06:10:58Z</dcterms:created>
  <dcterms:modified xsi:type="dcterms:W3CDTF">2024-10-11T11:25:52Z</dcterms:modified>
</cp:coreProperties>
</file>