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0" r:id="rId5"/>
    <p:sldId id="257" r:id="rId6"/>
    <p:sldId id="288" r:id="rId7"/>
    <p:sldId id="289" r:id="rId8"/>
    <p:sldId id="26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6" r:id="rId19"/>
    <p:sldId id="287" r:id="rId20"/>
    <p:sldId id="258" r:id="rId21"/>
    <p:sldId id="27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 autoAdjust="0"/>
  </p:normalViewPr>
  <p:slideViewPr>
    <p:cSldViewPr snapToGrid="0" showGuide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11/23/24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11/23/24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A181C3AE-19FF-4677-B9CE-5DD97A163806}" type="datetime1">
              <a:rPr lang="en-US" smtClean="0"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188A-7ABC-46AC-9732-9B2DF3AB8C64}" type="datetime1">
              <a:rPr lang="en-US" smtClean="0"/>
              <a:t>11/23/24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A9F2-6999-49F6-ACB1-5D8638896CCD}" type="datetime1">
              <a:rPr lang="en-US" smtClean="0"/>
              <a:t>11/23/24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C74-257E-4B74-B629-929D17AB392D}" type="datetime1">
              <a:rPr lang="en-US" smtClean="0"/>
              <a:t>11/23/24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6928-3C07-4BDC-A772-A4203BC097DA}" type="datetime1">
              <a:rPr lang="en-US" smtClean="0"/>
              <a:t>11/23/24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93C-3E13-42DA-951A-CB560C753581}" type="datetime1">
              <a:rPr lang="en-US" smtClean="0"/>
              <a:t>11/23/24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53AA-F3B9-4207-8B82-8101327028D1}" type="datetime1">
              <a:rPr lang="en-US" smtClean="0"/>
              <a:t>11/23/24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765E-B22B-423F-B5A3-E46E05D65239}" type="datetime1">
              <a:rPr lang="en-US" smtClean="0"/>
              <a:t>11/23/24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DF34-22A7-4D4D-9A60-D8BAC4F81E1A}" type="datetime1">
              <a:rPr lang="en-US" smtClean="0"/>
              <a:t>11/23/24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90EC-757A-436F-B6EA-F40997848907}" type="datetime1">
              <a:rPr lang="en-US" smtClean="0"/>
              <a:t>11/23/24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281A-C866-4D5E-A757-3B984941D850}" type="datetime1">
              <a:rPr lang="en-US" smtClean="0"/>
              <a:t>11/23/24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7D5D33E-8406-48E4-82D8-21ABCF85ABDE}" type="datetime1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2846" y="3381555"/>
            <a:ext cx="6386104" cy="1130230"/>
          </a:xfrm>
        </p:spPr>
        <p:txBody>
          <a:bodyPr anchor="ctr"/>
          <a:lstStyle/>
          <a:p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Mt Zion Baptist Church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Bible Study – Interim pastor TODD LEGETTE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2846" y="4424619"/>
            <a:ext cx="5734050" cy="109538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Theme: Impressive Faith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Luke 7:1-10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November 19, 2024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29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B977A-777F-8319-D3D8-E572B15E9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C7EC706-ABD1-D8DF-99AC-A7CF3967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652EE1-DA23-4C99-6F2E-7C3EE6EB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with Love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1 John 4:20 – You Can’t Have One without the Other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1 Corinthians 13:1 – Faith without Love is Flat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Romans 15:1-2 – We are Obligated to Love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1 Cor 13:13 – They go Together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B657A-9E32-BA29-FA57-F7E415D8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BB90-6B28-FCEF-B8A2-648CBC783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1431C17-0C04-2365-BF20-84356649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271992-D074-F833-9DAD-EC8BCFC9F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in the Word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Centurion was so certain about Jesus’ power to heal that he trusted the Lord to heal his servant by just speaking a word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when the situation was most dire, this Centurion didn’t get iffy, but instead was totally confident in Jesus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faith on sunny days is great, but exercising that same faith on stormy days is impressive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69FA2-4314-73F1-15A7-C764A39C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8757-BFBC-C1C7-503D-3FCF847A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C617A83-D08D-26E4-245E-B5F95895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5379EF-F4E9-FDAD-A2A7-02B96323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in the Word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Hebrews 11:1 – Feel the Intangible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Daniel 3:17 – Without a Doubt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Romans 8:28 – On Good Days and Bad Days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Job 2:4-5 – When the Going Gets Rough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Job 19:25 – Despite my Situation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Acts 27:23-25 – Keep the Faith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0A73F-6A5E-782F-FAE8-0692A7B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63EE4-7C0F-7872-E18C-9E7F4079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07685D5-EB92-6651-5861-100DA516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D2B242E-1CFB-B352-331C-A1E333C90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Submits to God’s Sovereignty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Finally, in verse 8, the Centurion expressed impressive faith by recognizing the Lord’s sovereignty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made a comparison to himself having authority over his soldiers to instruct them when and how he desired and acknowledged Jesus as the Ultimate Centurion of the universe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Lesser faith attempts to confine our God into a box, but impressive faith says “anyway You bless me…”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BD428-FE3F-7DF3-37C6-0A36887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67CD-8F86-EC33-B781-A9EE9E59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986665F-7755-0F59-8421-A766582E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660635-47BB-4C5C-C697-C8AA3A63D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Submits to God’s Sovereignty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Job 13:15 – Even if it Doesn’t Go my Way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Daniel 3:18 – Even When it Looks Hopeless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John 9:2-3 – All to the Glory of God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Isaiah 55:8 – We’ll Understand it Better By and By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88358-215A-8D45-54E9-833511A3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A6207-05A6-FAF2-4376-72867F22E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1B0A8D-B534-B7EC-EE61-D697CF64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EB0DD3-DE91-C989-7D30-1EB65C43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385047"/>
            <a:ext cx="9982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this being the last Bible Study of 2024, soon our thoughts will turn to New Year’s resolutions to improve our Christian walk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believers will make a goal to exercise more faith in 2025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this is an excellent goal that we all should strive to attain, some give up because they become discouraged when they don’t make the progress they desire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it seems like the Centurion easily exercised impressive faith, trust me, he didn’t!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BCA72-4C13-7184-E19F-F487610A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5A0B-386D-F22F-DFE4-F3BCF827A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10D603C-8183-8716-C1C2-47F767FD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C9ED09-1CAF-CB65-B42D-1DEBD383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385047"/>
            <a:ext cx="9982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impressive faith is a process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if you haven’t achieved the goal in 2024 that you desired, the game isn’t over!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Mixing our Faith with Love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Confidence in the Power of the Word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Submitting to God’s Sovereignty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if we have setbacks, ask God to forgive us and try again!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DE935-FE22-23DE-A442-8BD17CE9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900" y="1600200"/>
            <a:ext cx="3124200" cy="45720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44959-57B3-CB3E-C271-261C6588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God Bless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480851"/>
            <a:ext cx="4329628" cy="432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26" y="1412224"/>
            <a:ext cx="4398255" cy="43982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0DDD6-84DC-9A02-F7EA-C7AFD1D7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7:1-10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Now when he had ended all his sayings in the audience of the people, he entered into Capernaum.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a certain Centurion's servant, who was dear unto him, was sick, and ready to die.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when he heard of Jesus, he sent unto him the elders of the Jews, beseeching him that he would come and heal his servant.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when they came to Jesus, they besought him instantly, saying, That he was worthy for whom he should do this: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he loveth our nation, and he hath built us a synagogue.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FBA66-8700-B9D8-4390-55CB31F4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4869-5B5F-5C92-F680-9F48431A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506715-AAEF-C89F-2BA3-A69FC8DF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2486DC1-7336-5AF4-4253-1BB7A7E3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7:1-10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Then Jesus went with them. And when he was now not far from the house, the Centurion sent friends to him, saying unto him, Lord, trouble not thyself: for I am not worthy that thou shouldest enter under my roof: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Wherefore neither thought I myself worthy to come unto thee: but say in a word, and my servant shall be healed.</a:t>
            </a:r>
          </a:p>
          <a:p>
            <a:pPr marL="0" indent="0">
              <a:buNone/>
            </a:pPr>
            <a:r>
              <a:rPr lang="en-US" sz="3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I also am a man set under authority, having under me soldiers, and I say unto one, Go, and he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goeth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and to another, Come, and he cometh; and to my servant, Do this, and he doeth 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9C28A-703C-8729-CFF7-998A59E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ECC5-390B-0823-CAC2-ABAF7632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0B7DB09-EBB6-66AA-DFD5-5C2AB6A5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D84D182-38BC-52D8-55DA-1ED4128F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7:1-10</a:t>
            </a:r>
          </a:p>
          <a:p>
            <a:pPr marL="0" indent="0">
              <a:buNone/>
            </a:pP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When Jesus heard these things, he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marvelled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him, and turned him about, and said unto the people that followed him, I say unto you, I have not found so great faith, no, not in Israel.</a:t>
            </a:r>
          </a:p>
          <a:p>
            <a:pPr marL="0" indent="0">
              <a:buNone/>
            </a:pP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they that were sent, returning to the house, found the servant whole that had been sick.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B8D22-E67B-3F8E-405E-D3FA768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familiar passage of scripture, Jesus is requested to heal a Roman Centurion’s servant who was at the point of death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Centurion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a commander of a military unit consisting of 100 men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Centurion loved his servant and when he heard about Jesus, he asked the Jewish elders to ask the Lord to heal his servant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elders approached the Lord and spoke highly of the Centurion and told Him about the good things the Centurion had done for the Jewish people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1F2DE-8D39-DCF4-99BE-2ECB387E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F152-A879-A134-AE22-8DA5BA195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9D162F6-FD92-19F3-AC7B-12E90A46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8F3174-BBEF-B305-3819-0B34A7BC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agreed to help but before He arrived at the house, the Centurion sent word to tell Jesus that he was not worthy to enter 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Instead, the Centurion asked Jesus to just speak a word, and he knew that the servant would be healed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Centurion explained that he understood authority and that he believed that Jesus had the authority to heal his servant 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statement of faith impressed Jesus to the point where He said that He had not seen that strong faith in all of Israel!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B27B9-A0E4-1125-3EE4-AACA298F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30C7-38CB-7739-1AE5-B41C144C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C3A17E-E64B-7A22-A1DF-6160BBA5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A91197-C3BC-89E6-5F5A-0205EB0C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way Jesus spoke about the Centurion’s faith, He expected to find more faith like that among the Jews 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 note: He also expects to find more faith like that among Christians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 know, faith is the most critical component of our relationship with the Lord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lesson, we will highlight 3 aspects of the Centurion’s faith that made it impressive to the Lord</a:t>
            </a:r>
          </a:p>
          <a:p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CABAC-8501-DC9B-7725-53323B73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7C3A5-80F8-58E9-FED0-3E7EF47C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834F68-9CE2-6014-6778-A93CC75D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1F78A0-717A-666A-ACB3-DB9A26DA3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Hebrews 11:6 – You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gotta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it!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James 2:19 – It’s more than just believing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Romans 12:3 – Use it or lose it!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Luke 17:6 – Look at what it can do!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6CA1E-DBD5-7142-694B-E34E62AE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25C6E-D9D9-1D91-9D7A-F9B42429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B0D57E1-2DCD-13C1-FB2B-B514F3AE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Impressive Faith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DE2B889-2EB2-B7AD-E6C7-A610C632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with Love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thing about the Centurion’s faith that impressed Jesus is that it was mixed with love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Jewish elders asked Jesus to heal the Centurion’s servant, they told Him how the Centurion loved the Jewish people and his servant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our faith is going to even register with the Lord, we must love our neighbors (and our enemies)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ABFB5-BE26-99A8-F656-AD368250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2918</TotalTime>
  <Words>1191</Words>
  <Application>Microsoft Macintosh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Euphemia</vt:lpstr>
      <vt:lpstr>Plantagenet Cherokee</vt:lpstr>
      <vt:lpstr>Wingdings</vt:lpstr>
      <vt:lpstr>Academic Literature 16x9</vt:lpstr>
      <vt:lpstr>Mt Zion Baptist Church Bible Study – Interim pastor TODD LEGETTE</vt:lpstr>
      <vt:lpstr>Lesson Background</vt:lpstr>
      <vt:lpstr>Lesson Background</vt:lpstr>
      <vt:lpstr>Lesson Background</vt:lpstr>
      <vt:lpstr>Lesson Background</vt:lpstr>
      <vt:lpstr>Lesson Background</vt:lpstr>
      <vt:lpstr>Lesson Background</vt:lpstr>
      <vt:lpstr>Lesson Background</vt:lpstr>
      <vt:lpstr>Impressive Faith</vt:lpstr>
      <vt:lpstr>Impressive Faith</vt:lpstr>
      <vt:lpstr>Impressive Faith</vt:lpstr>
      <vt:lpstr>Impressive Faith</vt:lpstr>
      <vt:lpstr>Impressive Faith</vt:lpstr>
      <vt:lpstr>Impressive Faith</vt:lpstr>
      <vt:lpstr>Impressive Faith</vt:lpstr>
      <vt:lpstr>Impressive Faith</vt:lpstr>
      <vt:lpstr>Questions</vt:lpstr>
      <vt:lpstr>Thank You and God Bless You</vt:lpstr>
    </vt:vector>
  </TitlesOfParts>
  <Company>International Paper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CME Church Virtual Prayer and Bible Study</dc:title>
  <dc:creator>Todd Legette</dc:creator>
  <cp:lastModifiedBy>Anthony Beck</cp:lastModifiedBy>
  <cp:revision>35</cp:revision>
  <cp:lastPrinted>2024-11-19T18:42:53Z</cp:lastPrinted>
  <dcterms:created xsi:type="dcterms:W3CDTF">2021-06-02T15:27:21Z</dcterms:created>
  <dcterms:modified xsi:type="dcterms:W3CDTF">2024-11-23T14:49:58Z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